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52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6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0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07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75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05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42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4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7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51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0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4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8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E1E2-564B-420E-B0DC-48F99879D44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95DE-72D4-4F0D-AA33-D0D1D71F7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92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C60CF5-4874-49CE-A212-C48BA3B4F795}"/>
              </a:ext>
            </a:extLst>
          </p:cNvPr>
          <p:cNvSpPr txBox="1"/>
          <p:nvPr/>
        </p:nvSpPr>
        <p:spPr>
          <a:xfrm>
            <a:off x="886121" y="996694"/>
            <a:ext cx="101055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MULTIPLICATION TABLES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B7D8BA-AD38-4367-A1FF-5403936769F3}"/>
              </a:ext>
            </a:extLst>
          </p:cNvPr>
          <p:cNvSpPr/>
          <p:nvPr/>
        </p:nvSpPr>
        <p:spPr>
          <a:xfrm rot="1385020">
            <a:off x="8927748" y="1945169"/>
            <a:ext cx="197874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6B48C-F32E-4329-906D-6C32CB5BDCEF}"/>
              </a:ext>
            </a:extLst>
          </p:cNvPr>
          <p:cNvSpPr/>
          <p:nvPr/>
        </p:nvSpPr>
        <p:spPr>
          <a:xfrm rot="1295972">
            <a:off x="4696120" y="1543813"/>
            <a:ext cx="11939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  <a:endParaRPr lang="en-US" sz="1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993466-A659-499A-BCCD-2DC1DCED096F}"/>
              </a:ext>
            </a:extLst>
          </p:cNvPr>
          <p:cNvSpPr/>
          <p:nvPr/>
        </p:nvSpPr>
        <p:spPr>
          <a:xfrm rot="19688740">
            <a:off x="1102938" y="20319"/>
            <a:ext cx="11939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C9BB12-6642-4DBD-B72C-B9D422E2CBEB}"/>
              </a:ext>
            </a:extLst>
          </p:cNvPr>
          <p:cNvSpPr/>
          <p:nvPr/>
        </p:nvSpPr>
        <p:spPr>
          <a:xfrm>
            <a:off x="10586301" y="714329"/>
            <a:ext cx="16056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WVCA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2020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FADA1A-4330-465B-AA16-351AB6E50DD7}"/>
              </a:ext>
            </a:extLst>
          </p:cNvPr>
          <p:cNvSpPr/>
          <p:nvPr/>
        </p:nvSpPr>
        <p:spPr>
          <a:xfrm>
            <a:off x="1866508" y="5758950"/>
            <a:ext cx="103254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Just Adding on, over and over again!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F6D35D-1421-4570-A4BB-63C8AB2B0591}"/>
              </a:ext>
            </a:extLst>
          </p:cNvPr>
          <p:cNvSpPr/>
          <p:nvPr/>
        </p:nvSpPr>
        <p:spPr>
          <a:xfrm rot="2198258">
            <a:off x="10154242" y="4344597"/>
            <a:ext cx="11939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en-US" sz="1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74B02-D701-4F0A-9FDA-B3E3292C8721}"/>
              </a:ext>
            </a:extLst>
          </p:cNvPr>
          <p:cNvSpPr/>
          <p:nvPr/>
        </p:nvSpPr>
        <p:spPr>
          <a:xfrm rot="587161">
            <a:off x="6954343" y="3138848"/>
            <a:ext cx="11939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en-US" sz="1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67453F-27AF-4489-81F2-88B25992A141}"/>
              </a:ext>
            </a:extLst>
          </p:cNvPr>
          <p:cNvSpPr/>
          <p:nvPr/>
        </p:nvSpPr>
        <p:spPr>
          <a:xfrm rot="1983387">
            <a:off x="3593196" y="3904650"/>
            <a:ext cx="119399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en-US" sz="1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4" name="Picture 13" descr="Confused Bee">
            <a:extLst>
              <a:ext uri="{FF2B5EF4-FFF2-40B4-BE49-F238E27FC236}">
                <a16:creationId xmlns:a16="http://schemas.microsoft.com/office/drawing/2014/main" id="{E9AC51AF-6820-4275-9A99-B3A5BB9C9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435" y="3273804"/>
            <a:ext cx="3489352" cy="3489352"/>
          </a:xfrm>
          <a:prstGeom prst="rect">
            <a:avLst/>
          </a:prstGeom>
        </p:spPr>
      </p:pic>
      <p:pic>
        <p:nvPicPr>
          <p:cNvPr id="16" name="Picture 15" descr="Like Bee">
            <a:extLst>
              <a:ext uri="{FF2B5EF4-FFF2-40B4-BE49-F238E27FC236}">
                <a16:creationId xmlns:a16="http://schemas.microsoft.com/office/drawing/2014/main" id="{9850A6A6-6726-41FF-954D-0637D82798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3" y="2801910"/>
            <a:ext cx="3066852" cy="306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9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random/>
      </p:transition>
    </mc:Choice>
    <mc:Fallback xmlns="">
      <p:transition spd="slow" advClick="0" advTm="10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7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4537B7-4877-4038-91DE-8F645D9841DD}"/>
              </a:ext>
            </a:extLst>
          </p:cNvPr>
          <p:cNvSpPr/>
          <p:nvPr/>
        </p:nvSpPr>
        <p:spPr>
          <a:xfrm>
            <a:off x="10586301" y="714329"/>
            <a:ext cx="16056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WVCA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2020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 descr="OMW Bee">
            <a:extLst>
              <a:ext uri="{FF2B5EF4-FFF2-40B4-BE49-F238E27FC236}">
                <a16:creationId xmlns:a16="http://schemas.microsoft.com/office/drawing/2014/main" id="{53152941-3692-4AFC-B467-E7D065848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8" y="3265602"/>
            <a:ext cx="3187045" cy="31870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E1E714-7897-4084-B6D4-0B2ED05B7D1C}"/>
              </a:ext>
            </a:extLst>
          </p:cNvPr>
          <p:cNvSpPr/>
          <p:nvPr/>
        </p:nvSpPr>
        <p:spPr>
          <a:xfrm>
            <a:off x="3803109" y="305825"/>
            <a:ext cx="6745757" cy="48013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 + 2 = 4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 + 2 +2 = 6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 + 2 + 2 + 2 = 8</a:t>
            </a:r>
          </a:p>
          <a:p>
            <a:pPr algn="ctr"/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FA067-338B-47F8-91C0-1353E8279709}"/>
              </a:ext>
            </a:extLst>
          </p:cNvPr>
          <p:cNvSpPr/>
          <p:nvPr/>
        </p:nvSpPr>
        <p:spPr>
          <a:xfrm>
            <a:off x="463287" y="-270557"/>
            <a:ext cx="168828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B152FD-06F4-4BAC-BE27-FE44AA5CC03E}"/>
              </a:ext>
            </a:extLst>
          </p:cNvPr>
          <p:cNvSpPr/>
          <p:nvPr/>
        </p:nvSpPr>
        <p:spPr>
          <a:xfrm>
            <a:off x="3907199" y="149886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54A9BA-FA9A-402F-BD33-66FCD3FC435E}"/>
              </a:ext>
            </a:extLst>
          </p:cNvPr>
          <p:cNvSpPr/>
          <p:nvPr/>
        </p:nvSpPr>
        <p:spPr>
          <a:xfrm>
            <a:off x="4213753" y="1489435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7F81C0-9AD8-4A6B-A000-E88A5C3802E4}"/>
              </a:ext>
            </a:extLst>
          </p:cNvPr>
          <p:cNvSpPr/>
          <p:nvPr/>
        </p:nvSpPr>
        <p:spPr>
          <a:xfrm>
            <a:off x="5370018" y="1517716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B02DA6-EA75-4D7E-B1DB-3773D8F40E62}"/>
              </a:ext>
            </a:extLst>
          </p:cNvPr>
          <p:cNvSpPr/>
          <p:nvPr/>
        </p:nvSpPr>
        <p:spPr>
          <a:xfrm>
            <a:off x="5709777" y="1508289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A67A4E-97BA-4421-9DA7-E2B7F6F6CB52}"/>
              </a:ext>
            </a:extLst>
          </p:cNvPr>
          <p:cNvSpPr/>
          <p:nvPr/>
        </p:nvSpPr>
        <p:spPr>
          <a:xfrm rot="10800000">
            <a:off x="3942040" y="2870459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34C3F4-9367-4CF2-AF13-EFEC80E9FEE9}"/>
              </a:ext>
            </a:extLst>
          </p:cNvPr>
          <p:cNvSpPr/>
          <p:nvPr/>
        </p:nvSpPr>
        <p:spPr>
          <a:xfrm rot="10800000">
            <a:off x="4248594" y="286103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7F7E56F-96BB-4FDD-8985-AB45BBE1FAFA}"/>
              </a:ext>
            </a:extLst>
          </p:cNvPr>
          <p:cNvSpPr/>
          <p:nvPr/>
        </p:nvSpPr>
        <p:spPr>
          <a:xfrm rot="10800000">
            <a:off x="5404859" y="2889313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FD54994-D421-4C4D-A76E-4DB2117F2736}"/>
              </a:ext>
            </a:extLst>
          </p:cNvPr>
          <p:cNvSpPr/>
          <p:nvPr/>
        </p:nvSpPr>
        <p:spPr>
          <a:xfrm rot="10800000">
            <a:off x="5744618" y="2879886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08C76FC-031C-477B-9275-661D03ED549D}"/>
              </a:ext>
            </a:extLst>
          </p:cNvPr>
          <p:cNvSpPr/>
          <p:nvPr/>
        </p:nvSpPr>
        <p:spPr>
          <a:xfrm rot="10800000">
            <a:off x="6543227" y="2870460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8EDF9C-E50B-4AE6-A90B-BDBCB7CF622A}"/>
              </a:ext>
            </a:extLst>
          </p:cNvPr>
          <p:cNvSpPr/>
          <p:nvPr/>
        </p:nvSpPr>
        <p:spPr>
          <a:xfrm rot="10800000">
            <a:off x="6920693" y="2861033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7F5AE90-C80B-429C-AB4F-144E1C023255}"/>
              </a:ext>
            </a:extLst>
          </p:cNvPr>
          <p:cNvSpPr/>
          <p:nvPr/>
        </p:nvSpPr>
        <p:spPr>
          <a:xfrm rot="10800000">
            <a:off x="3965207" y="4540574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113DB62-1064-40F3-9245-6223CFF61631}"/>
              </a:ext>
            </a:extLst>
          </p:cNvPr>
          <p:cNvSpPr/>
          <p:nvPr/>
        </p:nvSpPr>
        <p:spPr>
          <a:xfrm rot="10800000">
            <a:off x="4271761" y="4531147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6FE8646-706B-40E4-9F4F-4D104AFE8F1A}"/>
              </a:ext>
            </a:extLst>
          </p:cNvPr>
          <p:cNvSpPr/>
          <p:nvPr/>
        </p:nvSpPr>
        <p:spPr>
          <a:xfrm rot="10800000">
            <a:off x="5428026" y="4559428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0F423CA-BCE7-4D50-9CE2-AE4A204D5F2A}"/>
              </a:ext>
            </a:extLst>
          </p:cNvPr>
          <p:cNvSpPr/>
          <p:nvPr/>
        </p:nvSpPr>
        <p:spPr>
          <a:xfrm rot="10800000">
            <a:off x="5767785" y="4550001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78FA6D9-80C2-4B57-9D27-FE760C0B2F7B}"/>
              </a:ext>
            </a:extLst>
          </p:cNvPr>
          <p:cNvSpPr/>
          <p:nvPr/>
        </p:nvSpPr>
        <p:spPr>
          <a:xfrm rot="10800000">
            <a:off x="6903776" y="4564688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FFBB64B-6F52-4CCC-AB87-F6B549ADED71}"/>
              </a:ext>
            </a:extLst>
          </p:cNvPr>
          <p:cNvSpPr/>
          <p:nvPr/>
        </p:nvSpPr>
        <p:spPr>
          <a:xfrm rot="10800000">
            <a:off x="7210330" y="4555261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E280844-D01A-43A6-897E-F793EF11F568}"/>
              </a:ext>
            </a:extLst>
          </p:cNvPr>
          <p:cNvSpPr/>
          <p:nvPr/>
        </p:nvSpPr>
        <p:spPr>
          <a:xfrm rot="10800000">
            <a:off x="8366595" y="458354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F0DF8E0-66D4-44A7-AC8C-0047E40FC453}"/>
              </a:ext>
            </a:extLst>
          </p:cNvPr>
          <p:cNvSpPr/>
          <p:nvPr/>
        </p:nvSpPr>
        <p:spPr>
          <a:xfrm rot="10800000">
            <a:off x="8706354" y="4574115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75B147-9F7C-4C94-B59F-501B80BD8A41}"/>
              </a:ext>
            </a:extLst>
          </p:cNvPr>
          <p:cNvSpPr/>
          <p:nvPr/>
        </p:nvSpPr>
        <p:spPr>
          <a:xfrm>
            <a:off x="1866508" y="5758950"/>
            <a:ext cx="103254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Just Adding on, over and over again!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73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random/>
      </p:transition>
    </mc:Choice>
    <mc:Fallback xmlns="">
      <p:transition spd="slow" advClick="0" advTm="1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4537B7-4877-4038-91DE-8F645D9841DD}"/>
              </a:ext>
            </a:extLst>
          </p:cNvPr>
          <p:cNvSpPr/>
          <p:nvPr/>
        </p:nvSpPr>
        <p:spPr>
          <a:xfrm>
            <a:off x="10586301" y="714329"/>
            <a:ext cx="16056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WVCA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2020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 descr="OMW Bee">
            <a:extLst>
              <a:ext uri="{FF2B5EF4-FFF2-40B4-BE49-F238E27FC236}">
                <a16:creationId xmlns:a16="http://schemas.microsoft.com/office/drawing/2014/main" id="{53152941-3692-4AFC-B467-E7D065848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8" y="3265602"/>
            <a:ext cx="3187045" cy="31870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E1E714-7897-4084-B6D4-0B2ED05B7D1C}"/>
              </a:ext>
            </a:extLst>
          </p:cNvPr>
          <p:cNvSpPr/>
          <p:nvPr/>
        </p:nvSpPr>
        <p:spPr>
          <a:xfrm>
            <a:off x="3803109" y="305825"/>
            <a:ext cx="7176965" cy="48013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+ 3 = 6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+ 3 +3 = 9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+ 3 + 3 + 3 = 12</a:t>
            </a:r>
          </a:p>
          <a:p>
            <a:pPr algn="ctr"/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FA067-338B-47F8-91C0-1353E8279709}"/>
              </a:ext>
            </a:extLst>
          </p:cNvPr>
          <p:cNvSpPr/>
          <p:nvPr/>
        </p:nvSpPr>
        <p:spPr>
          <a:xfrm>
            <a:off x="463287" y="-270557"/>
            <a:ext cx="168828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en-US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B152FD-06F4-4BAC-BE27-FE44AA5CC03E}"/>
              </a:ext>
            </a:extLst>
          </p:cNvPr>
          <p:cNvSpPr/>
          <p:nvPr/>
        </p:nvSpPr>
        <p:spPr>
          <a:xfrm>
            <a:off x="3907199" y="149886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54A9BA-FA9A-402F-BD33-66FCD3FC435E}"/>
              </a:ext>
            </a:extLst>
          </p:cNvPr>
          <p:cNvSpPr/>
          <p:nvPr/>
        </p:nvSpPr>
        <p:spPr>
          <a:xfrm>
            <a:off x="4213753" y="1489435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7F81C0-9AD8-4A6B-A000-E88A5C3802E4}"/>
              </a:ext>
            </a:extLst>
          </p:cNvPr>
          <p:cNvSpPr/>
          <p:nvPr/>
        </p:nvSpPr>
        <p:spPr>
          <a:xfrm>
            <a:off x="5370018" y="1517716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B02DA6-EA75-4D7E-B1DB-3773D8F40E62}"/>
              </a:ext>
            </a:extLst>
          </p:cNvPr>
          <p:cNvSpPr/>
          <p:nvPr/>
        </p:nvSpPr>
        <p:spPr>
          <a:xfrm>
            <a:off x="5709777" y="1508289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A67A4E-97BA-4421-9DA7-E2B7F6F6CB52}"/>
              </a:ext>
            </a:extLst>
          </p:cNvPr>
          <p:cNvSpPr/>
          <p:nvPr/>
        </p:nvSpPr>
        <p:spPr>
          <a:xfrm rot="10800000">
            <a:off x="3911727" y="2870459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34C3F4-9367-4CF2-AF13-EFEC80E9FEE9}"/>
              </a:ext>
            </a:extLst>
          </p:cNvPr>
          <p:cNvSpPr/>
          <p:nvPr/>
        </p:nvSpPr>
        <p:spPr>
          <a:xfrm rot="10800000">
            <a:off x="4218281" y="286103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7F7E56F-96BB-4FDD-8985-AB45BBE1FAFA}"/>
              </a:ext>
            </a:extLst>
          </p:cNvPr>
          <p:cNvSpPr/>
          <p:nvPr/>
        </p:nvSpPr>
        <p:spPr>
          <a:xfrm rot="10800000">
            <a:off x="5374546" y="2889313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FD54994-D421-4C4D-A76E-4DB2117F2736}"/>
              </a:ext>
            </a:extLst>
          </p:cNvPr>
          <p:cNvSpPr/>
          <p:nvPr/>
        </p:nvSpPr>
        <p:spPr>
          <a:xfrm rot="10800000">
            <a:off x="5714305" y="2879886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08C76FC-031C-477B-9275-661D03ED549D}"/>
              </a:ext>
            </a:extLst>
          </p:cNvPr>
          <p:cNvSpPr/>
          <p:nvPr/>
        </p:nvSpPr>
        <p:spPr>
          <a:xfrm rot="10800000">
            <a:off x="6580934" y="2870460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8EDF9C-E50B-4AE6-A90B-BDBCB7CF622A}"/>
              </a:ext>
            </a:extLst>
          </p:cNvPr>
          <p:cNvSpPr/>
          <p:nvPr/>
        </p:nvSpPr>
        <p:spPr>
          <a:xfrm rot="10800000">
            <a:off x="6920693" y="2861033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7F5AE90-C80B-429C-AB4F-144E1C023255}"/>
              </a:ext>
            </a:extLst>
          </p:cNvPr>
          <p:cNvSpPr/>
          <p:nvPr/>
        </p:nvSpPr>
        <p:spPr>
          <a:xfrm rot="10800000">
            <a:off x="3965207" y="4540574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113DB62-1064-40F3-9245-6223CFF61631}"/>
              </a:ext>
            </a:extLst>
          </p:cNvPr>
          <p:cNvSpPr/>
          <p:nvPr/>
        </p:nvSpPr>
        <p:spPr>
          <a:xfrm rot="10800000">
            <a:off x="4271761" y="4531147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6FE8646-706B-40E4-9F4F-4D104AFE8F1A}"/>
              </a:ext>
            </a:extLst>
          </p:cNvPr>
          <p:cNvSpPr/>
          <p:nvPr/>
        </p:nvSpPr>
        <p:spPr>
          <a:xfrm rot="10800000">
            <a:off x="5428026" y="4559428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0F423CA-BCE7-4D50-9CE2-AE4A204D5F2A}"/>
              </a:ext>
            </a:extLst>
          </p:cNvPr>
          <p:cNvSpPr/>
          <p:nvPr/>
        </p:nvSpPr>
        <p:spPr>
          <a:xfrm rot="10800000">
            <a:off x="5767785" y="4550001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78FA6D9-80C2-4B57-9D27-FE760C0B2F7B}"/>
              </a:ext>
            </a:extLst>
          </p:cNvPr>
          <p:cNvSpPr/>
          <p:nvPr/>
        </p:nvSpPr>
        <p:spPr>
          <a:xfrm rot="10800000">
            <a:off x="6903776" y="4564688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FFBB64B-6F52-4CCC-AB87-F6B549ADED71}"/>
              </a:ext>
            </a:extLst>
          </p:cNvPr>
          <p:cNvSpPr/>
          <p:nvPr/>
        </p:nvSpPr>
        <p:spPr>
          <a:xfrm rot="10800000">
            <a:off x="7210330" y="4555261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E280844-D01A-43A6-897E-F793EF11F568}"/>
              </a:ext>
            </a:extLst>
          </p:cNvPr>
          <p:cNvSpPr/>
          <p:nvPr/>
        </p:nvSpPr>
        <p:spPr>
          <a:xfrm rot="10800000">
            <a:off x="8366595" y="458354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F0DF8E0-66D4-44A7-AC8C-0047E40FC453}"/>
              </a:ext>
            </a:extLst>
          </p:cNvPr>
          <p:cNvSpPr/>
          <p:nvPr/>
        </p:nvSpPr>
        <p:spPr>
          <a:xfrm rot="10800000">
            <a:off x="8706354" y="4574115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75B147-9F7C-4C94-B59F-501B80BD8A41}"/>
              </a:ext>
            </a:extLst>
          </p:cNvPr>
          <p:cNvSpPr/>
          <p:nvPr/>
        </p:nvSpPr>
        <p:spPr>
          <a:xfrm>
            <a:off x="1866508" y="5758950"/>
            <a:ext cx="103254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Just Adding on, over and over again!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80C6C1D-452F-433D-AC43-09913519581E}"/>
              </a:ext>
            </a:extLst>
          </p:cNvPr>
          <p:cNvSpPr/>
          <p:nvPr/>
        </p:nvSpPr>
        <p:spPr>
          <a:xfrm>
            <a:off x="4520307" y="1489436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77983A6-3145-4268-9517-D735CA1E68F7}"/>
              </a:ext>
            </a:extLst>
          </p:cNvPr>
          <p:cNvSpPr/>
          <p:nvPr/>
        </p:nvSpPr>
        <p:spPr>
          <a:xfrm>
            <a:off x="6017597" y="1489436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8222FF7-6A9A-443E-A574-89EBC9CABE5D}"/>
              </a:ext>
            </a:extLst>
          </p:cNvPr>
          <p:cNvSpPr/>
          <p:nvPr/>
        </p:nvSpPr>
        <p:spPr>
          <a:xfrm>
            <a:off x="4535031" y="286103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05CD6AF-D148-4CCC-BC98-E6ECC8499B0C}"/>
              </a:ext>
            </a:extLst>
          </p:cNvPr>
          <p:cNvSpPr/>
          <p:nvPr/>
        </p:nvSpPr>
        <p:spPr>
          <a:xfrm>
            <a:off x="6054064" y="286103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48E1BD0-AB14-49DB-8BDD-8461D81EB16B}"/>
              </a:ext>
            </a:extLst>
          </p:cNvPr>
          <p:cNvSpPr/>
          <p:nvPr/>
        </p:nvSpPr>
        <p:spPr>
          <a:xfrm>
            <a:off x="7251088" y="2861032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E7B0F15-CF45-4BB3-8D09-39A0F528C0C8}"/>
              </a:ext>
            </a:extLst>
          </p:cNvPr>
          <p:cNvSpPr/>
          <p:nvPr/>
        </p:nvSpPr>
        <p:spPr>
          <a:xfrm>
            <a:off x="4595383" y="4531147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3CEC982-8FBA-4BE8-B0B4-8BC2E9EEDEEB}"/>
              </a:ext>
            </a:extLst>
          </p:cNvPr>
          <p:cNvSpPr/>
          <p:nvPr/>
        </p:nvSpPr>
        <p:spPr>
          <a:xfrm>
            <a:off x="6054064" y="4559428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B63FA8-D1DB-47BA-A96B-F4259ED253D1}"/>
              </a:ext>
            </a:extLst>
          </p:cNvPr>
          <p:cNvSpPr/>
          <p:nvPr/>
        </p:nvSpPr>
        <p:spPr>
          <a:xfrm>
            <a:off x="7504887" y="4550001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795E0DE-31FA-46F5-BD9B-5D98A047413B}"/>
              </a:ext>
            </a:extLst>
          </p:cNvPr>
          <p:cNvSpPr/>
          <p:nvPr/>
        </p:nvSpPr>
        <p:spPr>
          <a:xfrm>
            <a:off x="9006319" y="4574115"/>
            <a:ext cx="235670" cy="28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9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random/>
      </p:transition>
    </mc:Choice>
    <mc:Fallback xmlns="">
      <p:transition spd="slow" advClick="0" advTm="1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4537B7-4877-4038-91DE-8F645D9841DD}"/>
              </a:ext>
            </a:extLst>
          </p:cNvPr>
          <p:cNvSpPr/>
          <p:nvPr/>
        </p:nvSpPr>
        <p:spPr>
          <a:xfrm>
            <a:off x="10586301" y="714329"/>
            <a:ext cx="16056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WVCA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2020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 descr="OMW Bee">
            <a:extLst>
              <a:ext uri="{FF2B5EF4-FFF2-40B4-BE49-F238E27FC236}">
                <a16:creationId xmlns:a16="http://schemas.microsoft.com/office/drawing/2014/main" id="{53152941-3692-4AFC-B467-E7D065848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8" y="3265602"/>
            <a:ext cx="3187045" cy="31870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E1E714-7897-4084-B6D4-0B2ED05B7D1C}"/>
              </a:ext>
            </a:extLst>
          </p:cNvPr>
          <p:cNvSpPr/>
          <p:nvPr/>
        </p:nvSpPr>
        <p:spPr>
          <a:xfrm>
            <a:off x="3803109" y="305825"/>
            <a:ext cx="7176965" cy="48013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+ 4 = 8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+ 4 + 4 = 12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+ 4 + 4 + 4 = 16</a:t>
            </a:r>
          </a:p>
          <a:p>
            <a:pPr algn="ctr"/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FA067-338B-47F8-91C0-1353E8279709}"/>
              </a:ext>
            </a:extLst>
          </p:cNvPr>
          <p:cNvSpPr/>
          <p:nvPr/>
        </p:nvSpPr>
        <p:spPr>
          <a:xfrm>
            <a:off x="463287" y="-270557"/>
            <a:ext cx="168828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75B147-9F7C-4C94-B59F-501B80BD8A41}"/>
              </a:ext>
            </a:extLst>
          </p:cNvPr>
          <p:cNvSpPr/>
          <p:nvPr/>
        </p:nvSpPr>
        <p:spPr>
          <a:xfrm>
            <a:off x="1866508" y="5758950"/>
            <a:ext cx="103254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Just Adding on, over and over again!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24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random/>
      </p:transition>
    </mc:Choice>
    <mc:Fallback xmlns="">
      <p:transition spd="slow" advClick="0" advTm="15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4537B7-4877-4038-91DE-8F645D9841DD}"/>
              </a:ext>
            </a:extLst>
          </p:cNvPr>
          <p:cNvSpPr/>
          <p:nvPr/>
        </p:nvSpPr>
        <p:spPr>
          <a:xfrm>
            <a:off x="10586301" y="714329"/>
            <a:ext cx="16056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WVCA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2020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 descr="OMW Bee">
            <a:extLst>
              <a:ext uri="{FF2B5EF4-FFF2-40B4-BE49-F238E27FC236}">
                <a16:creationId xmlns:a16="http://schemas.microsoft.com/office/drawing/2014/main" id="{53152941-3692-4AFC-B467-E7D065848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8" y="3265602"/>
            <a:ext cx="3187045" cy="31870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E1E714-7897-4084-B6D4-0B2ED05B7D1C}"/>
              </a:ext>
            </a:extLst>
          </p:cNvPr>
          <p:cNvSpPr/>
          <p:nvPr/>
        </p:nvSpPr>
        <p:spPr>
          <a:xfrm>
            <a:off x="3803109" y="305825"/>
            <a:ext cx="7176966" cy="48013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+ 5 = 10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+ 5 + 5 = 15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+ 5 + 5 + 5 =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FA067-338B-47F8-91C0-1353E8279709}"/>
              </a:ext>
            </a:extLst>
          </p:cNvPr>
          <p:cNvSpPr/>
          <p:nvPr/>
        </p:nvSpPr>
        <p:spPr>
          <a:xfrm>
            <a:off x="463287" y="-270557"/>
            <a:ext cx="168828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en-US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75B147-9F7C-4C94-B59F-501B80BD8A41}"/>
              </a:ext>
            </a:extLst>
          </p:cNvPr>
          <p:cNvSpPr/>
          <p:nvPr/>
        </p:nvSpPr>
        <p:spPr>
          <a:xfrm>
            <a:off x="1866508" y="5758950"/>
            <a:ext cx="103254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Just Adding on, over and over again!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82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random/>
      </p:transition>
    </mc:Choice>
    <mc:Fallback xmlns="">
      <p:transition spd="slow" advClick="0" advTm="15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gh Five Bee">
            <a:extLst>
              <a:ext uri="{FF2B5EF4-FFF2-40B4-BE49-F238E27FC236}">
                <a16:creationId xmlns:a16="http://schemas.microsoft.com/office/drawing/2014/main" id="{D716F834-DDC1-4161-8B06-6FD4ED4C6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90" y="2130101"/>
            <a:ext cx="2987725" cy="42866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4537B7-4877-4038-91DE-8F645D9841DD}"/>
              </a:ext>
            </a:extLst>
          </p:cNvPr>
          <p:cNvSpPr/>
          <p:nvPr/>
        </p:nvSpPr>
        <p:spPr>
          <a:xfrm>
            <a:off x="10586301" y="714329"/>
            <a:ext cx="16056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WVCA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2020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E1E714-7897-4084-B6D4-0B2ED05B7D1C}"/>
              </a:ext>
            </a:extLst>
          </p:cNvPr>
          <p:cNvSpPr/>
          <p:nvPr/>
        </p:nvSpPr>
        <p:spPr>
          <a:xfrm>
            <a:off x="2756734" y="297194"/>
            <a:ext cx="9158276" cy="48013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+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=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</a:t>
            </a: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+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=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30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+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= 4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FA067-338B-47F8-91C0-1353E8279709}"/>
              </a:ext>
            </a:extLst>
          </p:cNvPr>
          <p:cNvSpPr/>
          <p:nvPr/>
        </p:nvSpPr>
        <p:spPr>
          <a:xfrm>
            <a:off x="88184" y="-270557"/>
            <a:ext cx="243848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75B147-9F7C-4C94-B59F-501B80BD8A41}"/>
              </a:ext>
            </a:extLst>
          </p:cNvPr>
          <p:cNvSpPr/>
          <p:nvPr/>
        </p:nvSpPr>
        <p:spPr>
          <a:xfrm>
            <a:off x="1866508" y="5758950"/>
            <a:ext cx="103254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Just Adding on, over and over again!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213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random/>
      </p:transition>
    </mc:Choice>
    <mc:Fallback xmlns="">
      <p:transition spd="slow" advClick="0" advTm="15000">
        <p:random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67</TotalTime>
  <Words>184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Webb</dc:creator>
  <cp:lastModifiedBy>Dave Webb</cp:lastModifiedBy>
  <cp:revision>4</cp:revision>
  <dcterms:created xsi:type="dcterms:W3CDTF">2020-06-15T23:54:26Z</dcterms:created>
  <dcterms:modified xsi:type="dcterms:W3CDTF">2020-06-16T22:40:48Z</dcterms:modified>
</cp:coreProperties>
</file>