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5" r:id="rId5"/>
    <p:sldId id="286" r:id="rId6"/>
    <p:sldId id="287" r:id="rId7"/>
    <p:sldId id="257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80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65" r:id="rId24"/>
    <p:sldId id="268" r:id="rId25"/>
    <p:sldId id="281" r:id="rId26"/>
    <p:sldId id="282" r:id="rId27"/>
    <p:sldId id="269" r:id="rId28"/>
    <p:sldId id="270" r:id="rId29"/>
    <p:sldId id="271" r:id="rId30"/>
    <p:sldId id="273" r:id="rId31"/>
    <p:sldId id="274" r:id="rId32"/>
    <p:sldId id="272" r:id="rId33"/>
    <p:sldId id="294" r:id="rId34"/>
    <p:sldId id="275" r:id="rId35"/>
    <p:sldId id="276" r:id="rId36"/>
    <p:sldId id="279" r:id="rId37"/>
    <p:sldId id="277" r:id="rId38"/>
    <p:sldId id="278" r:id="rId3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51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651E-1338-4F50-B7F6-215844259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BAA43-1594-4B71-AF8A-0831BBC31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5CFCE-F903-4C4A-B4AB-A4FB663E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5DB6C-A29A-49BD-80F8-52BD8FC3E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73707-FFE2-4BF1-8A94-34BC37D5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6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B43E-B1DB-403C-90B8-0CBEC869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74C18-9B99-4F68-A868-33A1EC4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C91EF-685C-4E2B-AEF1-13DF5207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A15B-8364-4D96-B8C0-62A5567A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DD339-928A-4B19-9932-77550511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9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BA32C8-F118-4133-A9E7-2DE9E0365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2C08E-7788-492E-A5DC-A95898689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3B4A-8E3E-4358-9E72-7F39FE04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9EDDF-5D9F-4743-ADCC-1F7D7A2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93C62-66A6-45DB-8402-EF28E103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52E4-2CF8-4623-B8A2-BF296F31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33E2-5295-4EF0-B641-3A9A44F1F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E4258-5A6D-44F2-BDBA-DE93DA4C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FD72-F4ED-44E3-8A35-2F392F0E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4B852-0085-4035-9BEC-AFA297D7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75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C38F-A78B-458F-9148-91F6E22C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4DE0-9E67-4943-83C8-E819D5E42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C91F1-07A8-4080-A0C2-D8EE1A80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0C497-7584-48B4-B353-A5BDB6EA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12027-567A-4E21-9B72-02D84EA0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ABDB-9212-4475-873C-9AF99BD9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213C-4E3A-40CE-B595-15E77D01F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03E7-F7FE-45CD-8336-828E35810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B66FA-8544-4803-914D-6FF398179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45781-4C7A-4615-AB64-68978F00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88635-DD85-49B9-83CD-19F0E456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3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E6ED-1D8F-475D-9FF0-A85C1E91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FC4AB-04FC-4FA5-8709-C56527FAD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2D01C-9C62-4CF6-92FB-48E7689A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C1637-D2C0-407C-92FA-B142E25AD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FC28B-9BA7-442D-9438-9D3339AF4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F91FE0-5367-43D6-AC64-3E698837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C4B61-3854-4A06-B1D2-D51D8F63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143E8-F3A3-4EB2-8230-BD0D2CC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0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4390-34AC-4887-A817-C03A390C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82465-7EBC-4BBC-8C08-562805AD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42E88-8300-41E8-BC4B-5208A401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272A5-79C8-446B-9225-8B8019C7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8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E69D8-C95B-4802-A936-D40DA5E5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E8641-89C9-4E29-BC1D-783630B1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2708E-623C-4D88-BBEB-FCEB3992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4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8CC5-A376-4B3A-85AD-59936DD2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2D16F-0073-45BD-B92F-5E22F9E4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377B6-8AB0-49E0-B92B-DC5546AAC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8DF28-8FE7-41B0-A5C8-2403B6C8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201BD-6B51-4DDA-9829-30F522C5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26A03-BD5C-46D9-9983-EA6CA12C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90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7AC0-6A75-446A-940C-45EAC15A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324C7-ED2C-4FCE-B976-FD1C73BBE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384AC-E161-4C39-A81E-111EACDC8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8F73E-E8A4-435E-A6EC-F2430955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1F3FC-9A78-40BE-9AE8-92A84283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0E161-03C5-4C29-8A74-B003B2C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BCE45-994E-4517-BF83-2238A2BA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374F5-41E5-45EF-A265-5801DDBA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5CDA8-EB15-4A57-B4C0-87D8F76E3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DA16D-8339-47D8-A0F0-CCEC74A5FE70}" type="datetimeFigureOut">
              <a:rPr lang="en-GB" smtClean="0"/>
              <a:t>15/02/2019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DECD1-3DAE-4233-9C37-65DD7A2F0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EC23A-7EDB-4DEC-AE64-DE3E1C420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FC93-B0CE-4B92-A329-D20B1875D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0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8DD102-3A38-45B2-B861-3750C2FBD0B5}"/>
              </a:ext>
            </a:extLst>
          </p:cNvPr>
          <p:cNvSpPr/>
          <p:nvPr/>
        </p:nvSpPr>
        <p:spPr>
          <a:xfrm>
            <a:off x="7119731" y="423674"/>
            <a:ext cx="4802388" cy="563231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9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Homer’s</a:t>
            </a:r>
          </a:p>
          <a:p>
            <a:pPr algn="ctr"/>
            <a:r>
              <a:rPr lang="en-US" sz="96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Odyssey</a:t>
            </a:r>
          </a:p>
          <a:p>
            <a:pPr algn="ctr"/>
            <a:endParaRPr 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1/1a/Odyssey-crop.jpg/300px-Odyssey-crop.jpg">
            <a:extLst>
              <a:ext uri="{FF2B5EF4-FFF2-40B4-BE49-F238E27FC236}">
                <a16:creationId xmlns:a16="http://schemas.microsoft.com/office/drawing/2014/main" id="{662A9403-406B-4C1D-A44F-A12B9784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1" y="265447"/>
            <a:ext cx="6361698" cy="60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and Drawn Flowers Brushes | 24PSD - Clipart library - Clipart library">
            <a:extLst>
              <a:ext uri="{FF2B5EF4-FFF2-40B4-BE49-F238E27FC236}">
                <a16:creationId xmlns:a16="http://schemas.microsoft.com/office/drawing/2014/main" id="{A869BCCA-7481-41BB-9706-69B8BE36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816" y="506527"/>
            <a:ext cx="1271795" cy="1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and Drawn Flowers Brushes | 24PSD - Clipart library - Clipart library">
            <a:extLst>
              <a:ext uri="{FF2B5EF4-FFF2-40B4-BE49-F238E27FC236}">
                <a16:creationId xmlns:a16="http://schemas.microsoft.com/office/drawing/2014/main" id="{746182AA-BF4C-4CEE-B425-B5D6F535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4600">
            <a:off x="10365417" y="4344293"/>
            <a:ext cx="1271795" cy="1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and Drawn Flowers Brushes | 24PSD - Clipart library - Clipart library">
            <a:extLst>
              <a:ext uri="{FF2B5EF4-FFF2-40B4-BE49-F238E27FC236}">
                <a16:creationId xmlns:a16="http://schemas.microsoft.com/office/drawing/2014/main" id="{EF565762-4727-41FE-829F-2997B378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373">
            <a:off x="7227541" y="4387416"/>
            <a:ext cx="1271795" cy="1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and Drawn Flowers Brushes | 24PSD - Clipart library - Clipart library">
            <a:extLst>
              <a:ext uri="{FF2B5EF4-FFF2-40B4-BE49-F238E27FC236}">
                <a16:creationId xmlns:a16="http://schemas.microsoft.com/office/drawing/2014/main" id="{0B2971A8-A6AC-4477-99C9-11DACA3F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4600">
            <a:off x="7404638" y="499985"/>
            <a:ext cx="1271795" cy="15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5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s-na.ssl-images-amazon.com/images/I/81fLH9k%2BeaL.jpg">
            <a:extLst>
              <a:ext uri="{FF2B5EF4-FFF2-40B4-BE49-F238E27FC236}">
                <a16:creationId xmlns:a16="http://schemas.microsoft.com/office/drawing/2014/main" id="{4D011648-BE3D-4A9E-840A-7447D741C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9183" r="6283" b="55187"/>
          <a:stretch/>
        </p:blipFill>
        <p:spPr bwMode="auto">
          <a:xfrm>
            <a:off x="108779" y="126521"/>
            <a:ext cx="11992430" cy="66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4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s-na.ssl-images-amazon.com/images/I/81fLH9k%2BeaL.jpg">
            <a:extLst>
              <a:ext uri="{FF2B5EF4-FFF2-40B4-BE49-F238E27FC236}">
                <a16:creationId xmlns:a16="http://schemas.microsoft.com/office/drawing/2014/main" id="{C777CF1A-7AEF-4CEC-BD02-09791D650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4932" r="6283" b="9728"/>
          <a:stretch/>
        </p:blipFill>
        <p:spPr bwMode="auto">
          <a:xfrm>
            <a:off x="0" y="145914"/>
            <a:ext cx="11896928" cy="66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56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91yt6Rm69IL.jpg">
            <a:extLst>
              <a:ext uri="{FF2B5EF4-FFF2-40B4-BE49-F238E27FC236}">
                <a16:creationId xmlns:a16="http://schemas.microsoft.com/office/drawing/2014/main" id="{68B6689E-6A8F-470C-BAD7-F007681E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7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71qGF2ILxJL.jpg">
            <a:extLst>
              <a:ext uri="{FF2B5EF4-FFF2-40B4-BE49-F238E27FC236}">
                <a16:creationId xmlns:a16="http://schemas.microsoft.com/office/drawing/2014/main" id="{9E5A93D1-3516-4FFD-B1C2-40FA876A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22"/>
            <a:ext cx="12192000" cy="68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3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EB7EBC-C25A-43AC-9F7B-DE81214CD134}"/>
              </a:ext>
            </a:extLst>
          </p:cNvPr>
          <p:cNvSpPr/>
          <p:nvPr/>
        </p:nvSpPr>
        <p:spPr>
          <a:xfrm>
            <a:off x="588883" y="370050"/>
            <a:ext cx="11014233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Odysseus the Greek he had 100 men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sailed them to the end of the world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 he sailed them back again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when they went South to Sun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storm sprang up at sea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ship was wr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ecked and all his men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Didn’t make it home for tea!</a:t>
            </a:r>
          </a:p>
        </p:txBody>
      </p:sp>
    </p:spTree>
    <p:extLst>
      <p:ext uri="{BB962C8B-B14F-4D97-AF65-F5344CB8AC3E}">
        <p14:creationId xmlns:p14="http://schemas.microsoft.com/office/powerpoint/2010/main" val="179205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FA5797-4AE8-4606-A1DA-A828FDBEE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44912"/>
              </p:ext>
            </p:extLst>
          </p:nvPr>
        </p:nvGraphicFramePr>
        <p:xfrm>
          <a:off x="491956" y="755163"/>
          <a:ext cx="560404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42029116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8775854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83780572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40442442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59767326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69028702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793259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96039273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715369135"/>
                    </a:ext>
                  </a:extLst>
                </a:gridCol>
                <a:gridCol w="574844">
                  <a:extLst>
                    <a:ext uri="{9D8B030D-6E8A-4147-A177-3AD203B41FA5}">
                      <a16:colId xmlns:a16="http://schemas.microsoft.com/office/drawing/2014/main" val="1363677334"/>
                    </a:ext>
                  </a:extLst>
                </a:gridCol>
              </a:tblGrid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46906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055531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71735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395973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89725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39307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687517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7620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1395EE-39B1-4E06-B746-646CB94EE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56263"/>
              </p:ext>
            </p:extLst>
          </p:nvPr>
        </p:nvGraphicFramePr>
        <p:xfrm>
          <a:off x="6096000" y="755163"/>
          <a:ext cx="560404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42029116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8775854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837805729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40442442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59767326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69028702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7932598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96039273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1715369135"/>
                    </a:ext>
                  </a:extLst>
                </a:gridCol>
                <a:gridCol w="574844">
                  <a:extLst>
                    <a:ext uri="{9D8B030D-6E8A-4147-A177-3AD203B41FA5}">
                      <a16:colId xmlns:a16="http://schemas.microsoft.com/office/drawing/2014/main" val="1363677334"/>
                    </a:ext>
                  </a:extLst>
                </a:gridCol>
              </a:tblGrid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46906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055531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71735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395973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89725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39307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687517"/>
                  </a:ext>
                </a:extLst>
              </a:tr>
              <a:tr h="57779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76204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21DCADF-2649-40E7-802C-3C59EDAC56CF}"/>
              </a:ext>
            </a:extLst>
          </p:cNvPr>
          <p:cNvSpPr/>
          <p:nvPr/>
        </p:nvSpPr>
        <p:spPr>
          <a:xfrm>
            <a:off x="370927" y="-87150"/>
            <a:ext cx="5496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Greek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Wordsearch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DE0B4-E729-4B8E-8A8A-1FADD81B337C}"/>
              </a:ext>
            </a:extLst>
          </p:cNvPr>
          <p:cNvSpPr/>
          <p:nvPr/>
        </p:nvSpPr>
        <p:spPr>
          <a:xfrm>
            <a:off x="0" y="556462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have 10 minutes to find 24 words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555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F85C2-1C29-4C9E-8B90-BD3DF3173864}"/>
              </a:ext>
            </a:extLst>
          </p:cNvPr>
          <p:cNvSpPr/>
          <p:nvPr/>
        </p:nvSpPr>
        <p:spPr>
          <a:xfrm>
            <a:off x="473340" y="252481"/>
            <a:ext cx="6746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0" i="0" dirty="0">
                <a:solidFill>
                  <a:srgbClr val="181818"/>
                </a:solidFill>
                <a:effectLst/>
                <a:latin typeface="Merriweather"/>
              </a:rPr>
              <a:t>“The journey is the thing.”</a:t>
            </a:r>
            <a:endParaRPr lang="en-GB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339F47-B5BD-42FB-83BF-F8871968144D}"/>
              </a:ext>
            </a:extLst>
          </p:cNvPr>
          <p:cNvSpPr/>
          <p:nvPr/>
        </p:nvSpPr>
        <p:spPr>
          <a:xfrm>
            <a:off x="4863371" y="1198966"/>
            <a:ext cx="6702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0" i="0" dirty="0">
                <a:solidFill>
                  <a:srgbClr val="181818"/>
                </a:solidFill>
                <a:effectLst/>
                <a:latin typeface="Merriweather"/>
              </a:rPr>
              <a:t>“Out of </a:t>
            </a:r>
            <a:r>
              <a:rPr lang="en-GB" sz="4800" b="0" i="0" dirty="0" err="1">
                <a:solidFill>
                  <a:srgbClr val="181818"/>
                </a:solidFill>
                <a:effectLst/>
                <a:latin typeface="Merriweather"/>
              </a:rPr>
              <a:t>sight,out</a:t>
            </a:r>
            <a:r>
              <a:rPr lang="en-GB" sz="4800" b="0" i="0" dirty="0">
                <a:solidFill>
                  <a:srgbClr val="181818"/>
                </a:solidFill>
                <a:effectLst/>
                <a:latin typeface="Merriweather"/>
              </a:rPr>
              <a:t> of mind”</a:t>
            </a:r>
            <a:endParaRPr lang="en-GB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7678D6-3426-4A88-B0E4-DB53B755AA6A}"/>
              </a:ext>
            </a:extLst>
          </p:cNvPr>
          <p:cNvSpPr/>
          <p:nvPr/>
        </p:nvSpPr>
        <p:spPr>
          <a:xfrm>
            <a:off x="1289000" y="2145451"/>
            <a:ext cx="88988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0" i="0" dirty="0">
                <a:solidFill>
                  <a:srgbClr val="181818"/>
                </a:solidFill>
                <a:effectLst/>
                <a:latin typeface="Merriweather"/>
              </a:rPr>
              <a:t>“Too many kings can ruin an army”</a:t>
            </a:r>
            <a:endParaRPr lang="en-GB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C0E187-2ABE-4D1D-9DF9-83C7F4162513}"/>
              </a:ext>
            </a:extLst>
          </p:cNvPr>
          <p:cNvSpPr/>
          <p:nvPr/>
        </p:nvSpPr>
        <p:spPr>
          <a:xfrm>
            <a:off x="473340" y="3429000"/>
            <a:ext cx="11346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0" i="0" dirty="0">
                <a:solidFill>
                  <a:srgbClr val="181818"/>
                </a:solidFill>
                <a:effectLst/>
                <a:latin typeface="Merriweather"/>
              </a:rPr>
              <a:t>“But when he spoke, that great voice of his poured out of his chest in words like the snowflakes of winter.”</a:t>
            </a:r>
            <a:endParaRPr lang="en-GB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9909B-3646-4B4A-9500-CE1328B62645}"/>
              </a:ext>
            </a:extLst>
          </p:cNvPr>
          <p:cNvSpPr/>
          <p:nvPr/>
        </p:nvSpPr>
        <p:spPr>
          <a:xfrm>
            <a:off x="5888164" y="5602887"/>
            <a:ext cx="5932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Quotes from Homer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4" descr="Hand Drawn Flowers Brushes | 24PSD - Clipart library - Clipart library">
            <a:extLst>
              <a:ext uri="{FF2B5EF4-FFF2-40B4-BE49-F238E27FC236}">
                <a16:creationId xmlns:a16="http://schemas.microsoft.com/office/drawing/2014/main" id="{2FF30561-0B5D-492E-AE2F-56F54009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373">
            <a:off x="10804156" y="132425"/>
            <a:ext cx="1129621" cy="13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1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mplate">
            <a:extLst>
              <a:ext uri="{FF2B5EF4-FFF2-40B4-BE49-F238E27FC236}">
                <a16:creationId xmlns:a16="http://schemas.microsoft.com/office/drawing/2014/main" id="{58426238-4331-4E73-AE8D-DEF707C9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0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omer's odyssey">
            <a:extLst>
              <a:ext uri="{FF2B5EF4-FFF2-40B4-BE49-F238E27FC236}">
                <a16:creationId xmlns:a16="http://schemas.microsoft.com/office/drawing/2014/main" id="{9EC96A20-2402-4E0E-810D-08C54D72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7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mer's odyssey">
            <a:extLst>
              <a:ext uri="{FF2B5EF4-FFF2-40B4-BE49-F238E27FC236}">
                <a16:creationId xmlns:a16="http://schemas.microsoft.com/office/drawing/2014/main" id="{4C428B15-E282-41B2-A952-92A3AC8E4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16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" t="5721" r="3803" b="182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8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813409-05E0-4DA6-AB5B-0888CDEC4F9D}"/>
              </a:ext>
            </a:extLst>
          </p:cNvPr>
          <p:cNvSpPr/>
          <p:nvPr/>
        </p:nvSpPr>
        <p:spPr>
          <a:xfrm>
            <a:off x="104274" y="-182796"/>
            <a:ext cx="9095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Homer’s Odyssey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90A4D-75DA-4673-95C5-9726D87DE9C8}"/>
              </a:ext>
            </a:extLst>
          </p:cNvPr>
          <p:cNvSpPr/>
          <p:nvPr/>
        </p:nvSpPr>
        <p:spPr>
          <a:xfrm>
            <a:off x="345808" y="1221507"/>
            <a:ext cx="116135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Odyssey means a Narrative Poem about a journey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B66A2-92C2-4AFF-AFE4-5FD317382F08}"/>
              </a:ext>
            </a:extLst>
          </p:cNvPr>
          <p:cNvSpPr/>
          <p:nvPr/>
        </p:nvSpPr>
        <p:spPr>
          <a:xfrm>
            <a:off x="345808" y="1979474"/>
            <a:ext cx="677685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Greek word </a:t>
            </a:r>
            <a:r>
              <a:rPr lang="en-GB" sz="2800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Aoidos</a:t>
            </a:r>
            <a:r>
              <a:rPr lang="en-GB" sz="2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referred to a classical</a:t>
            </a:r>
          </a:p>
          <a:p>
            <a:r>
              <a:rPr lang="en-GB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Greek singer.</a:t>
            </a:r>
          </a:p>
          <a:p>
            <a:endParaRPr lang="en-GB" sz="20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2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Rhapsode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(Greek: </a:t>
            </a:r>
            <a:r>
              <a:rPr lang="el-GR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ῥαψῳδός, "</a:t>
            </a:r>
            <a:r>
              <a:rPr lang="en-GB" sz="2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rhapsōidos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"),</a:t>
            </a:r>
          </a:p>
          <a:p>
            <a:r>
              <a:rPr lang="en-GB" sz="2800" b="1" dirty="0"/>
              <a:t>Rhapsodist</a:t>
            </a:r>
            <a:r>
              <a:rPr lang="en-GB" sz="2800" dirty="0"/>
              <a:t>, refers to a classical Greek </a:t>
            </a:r>
          </a:p>
          <a:p>
            <a:r>
              <a:rPr lang="en-GB" sz="2800" dirty="0"/>
              <a:t>professional performer of epic poetry.</a:t>
            </a:r>
          </a:p>
        </p:txBody>
      </p:sp>
      <p:pic>
        <p:nvPicPr>
          <p:cNvPr id="2051" name="Picture 3" descr="Homer">
            <a:extLst>
              <a:ext uri="{FF2B5EF4-FFF2-40B4-BE49-F238E27FC236}">
                <a16:creationId xmlns:a16="http://schemas.microsoft.com/office/drawing/2014/main" id="{B6A30EBE-5939-4888-9F6C-C3E48C3BD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827074"/>
            <a:ext cx="3390900" cy="46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C7F249-E7F7-4B91-A71D-692DD935D0AD}"/>
              </a:ext>
            </a:extLst>
          </p:cNvPr>
          <p:cNvSpPr/>
          <p:nvPr/>
        </p:nvSpPr>
        <p:spPr>
          <a:xfrm>
            <a:off x="345808" y="4719429"/>
            <a:ext cx="78927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Greek poet </a:t>
            </a:r>
            <a:r>
              <a:rPr lang="en-GB" sz="28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Homer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was born sometime between the 12th and 8th centuries BC, possibly somewhere on the coast of Asia Minor. He is famous for the epic poems The Iliad and The Odyssey.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4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s8.pikabu.ru/post_img/2016/10/18/0/og_og_1476738441281348540.jpg">
            <a:extLst>
              <a:ext uri="{FF2B5EF4-FFF2-40B4-BE49-F238E27FC236}">
                <a16:creationId xmlns:a16="http://schemas.microsoft.com/office/drawing/2014/main" id="{6A1248E0-5892-4196-8F5B-41076E17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8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eek patterns">
            <a:extLst>
              <a:ext uri="{FF2B5EF4-FFF2-40B4-BE49-F238E27FC236}">
                <a16:creationId xmlns:a16="http://schemas.microsoft.com/office/drawing/2014/main" id="{E16777F7-6A13-48E0-8B29-97C63B961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18362" r="1495" b="5731"/>
          <a:stretch/>
        </p:blipFill>
        <p:spPr bwMode="auto">
          <a:xfrm>
            <a:off x="0" y="1203158"/>
            <a:ext cx="12192000" cy="55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3091A3-A843-4529-AC5D-5F8E944E9CD7}"/>
              </a:ext>
            </a:extLst>
          </p:cNvPr>
          <p:cNvSpPr/>
          <p:nvPr/>
        </p:nvSpPr>
        <p:spPr>
          <a:xfrm>
            <a:off x="0" y="-176917"/>
            <a:ext cx="93926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GREEK ALPHABET</a:t>
            </a:r>
          </a:p>
        </p:txBody>
      </p:sp>
    </p:spTree>
    <p:extLst>
      <p:ext uri="{BB962C8B-B14F-4D97-AF65-F5344CB8AC3E}">
        <p14:creationId xmlns:p14="http://schemas.microsoft.com/office/powerpoint/2010/main" val="218605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cient greek urn colouring sheet">
            <a:extLst>
              <a:ext uri="{FF2B5EF4-FFF2-40B4-BE49-F238E27FC236}">
                <a16:creationId xmlns:a16="http://schemas.microsoft.com/office/drawing/2014/main" id="{1842A554-DD2D-41E7-BE6D-666E566F8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t="9468" r="5220" b="6231"/>
          <a:stretch/>
        </p:blipFill>
        <p:spPr bwMode="auto">
          <a:xfrm>
            <a:off x="144379" y="280737"/>
            <a:ext cx="4323347" cy="6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cient greek urn colouring sheet">
            <a:extLst>
              <a:ext uri="{FF2B5EF4-FFF2-40B4-BE49-F238E27FC236}">
                <a16:creationId xmlns:a16="http://schemas.microsoft.com/office/drawing/2014/main" id="{C1D268FA-63DA-4E03-B89D-A47D646CD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t="9468" r="5220" b="6231"/>
          <a:stretch/>
        </p:blipFill>
        <p:spPr bwMode="auto">
          <a:xfrm>
            <a:off x="4604086" y="280737"/>
            <a:ext cx="4138862" cy="6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AFB7D0-23F5-4328-8E67-5A9AF57613B5}"/>
              </a:ext>
            </a:extLst>
          </p:cNvPr>
          <p:cNvSpPr/>
          <p:nvPr/>
        </p:nvSpPr>
        <p:spPr>
          <a:xfrm>
            <a:off x="8903424" y="473243"/>
            <a:ext cx="318209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GREEK</a:t>
            </a:r>
          </a:p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VASE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using two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colours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other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multicoloured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third you can draw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yourself and make your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own patterns. </a:t>
            </a:r>
          </a:p>
          <a:p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must be symmetrical.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2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1CE7483B-B786-4092-A24B-61EDA4AA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664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Greek patterns">
            <a:extLst>
              <a:ext uri="{FF2B5EF4-FFF2-40B4-BE49-F238E27FC236}">
                <a16:creationId xmlns:a16="http://schemas.microsoft.com/office/drawing/2014/main" id="{96ED5052-0F60-49DF-929A-4EB16AE72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97" t="17193" r="37632" b="16374"/>
          <a:stretch/>
        </p:blipFill>
        <p:spPr bwMode="auto">
          <a:xfrm>
            <a:off x="8879305" y="256674"/>
            <a:ext cx="3120190" cy="63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3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Greek patterns">
            <a:extLst>
              <a:ext uri="{FF2B5EF4-FFF2-40B4-BE49-F238E27FC236}">
                <a16:creationId xmlns:a16="http://schemas.microsoft.com/office/drawing/2014/main" id="{B4FC7D9D-BE39-4A8F-9025-0C1CC7EE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18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19354A-E08B-45BA-9083-7FB586B1B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00217"/>
              </p:ext>
            </p:extLst>
          </p:nvPr>
        </p:nvGraphicFramePr>
        <p:xfrm>
          <a:off x="388024" y="301377"/>
          <a:ext cx="3736500" cy="297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50">
                  <a:extLst>
                    <a:ext uri="{9D8B030D-6E8A-4147-A177-3AD203B41FA5}">
                      <a16:colId xmlns:a16="http://schemas.microsoft.com/office/drawing/2014/main" val="2140758160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81727192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206474575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929606368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62390017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755642267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71468466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03671702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51759820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4098865189"/>
                    </a:ext>
                  </a:extLst>
                </a:gridCol>
              </a:tblGrid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1316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08413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86920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352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68418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10791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2201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99656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01E8BC-7C72-4862-A2B4-0A27447A0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66717"/>
              </p:ext>
            </p:extLst>
          </p:nvPr>
        </p:nvGraphicFramePr>
        <p:xfrm>
          <a:off x="4124524" y="301377"/>
          <a:ext cx="3736500" cy="297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50">
                  <a:extLst>
                    <a:ext uri="{9D8B030D-6E8A-4147-A177-3AD203B41FA5}">
                      <a16:colId xmlns:a16="http://schemas.microsoft.com/office/drawing/2014/main" val="2140758160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81727192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206474575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929606368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62390017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755642267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71468466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03671702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51759820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4098865189"/>
                    </a:ext>
                  </a:extLst>
                </a:gridCol>
              </a:tblGrid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1316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08413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86920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352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68418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10791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2201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99656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0C4189-C89D-4261-BB4C-E150EA9F3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9332"/>
              </p:ext>
            </p:extLst>
          </p:nvPr>
        </p:nvGraphicFramePr>
        <p:xfrm>
          <a:off x="7861024" y="301377"/>
          <a:ext cx="3736500" cy="297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50">
                  <a:extLst>
                    <a:ext uri="{9D8B030D-6E8A-4147-A177-3AD203B41FA5}">
                      <a16:colId xmlns:a16="http://schemas.microsoft.com/office/drawing/2014/main" val="2140758160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81727192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206474575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929606368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62390017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755642267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71468466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03671702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51759820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4098865189"/>
                    </a:ext>
                  </a:extLst>
                </a:gridCol>
              </a:tblGrid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1316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08413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86920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352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68418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10791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2201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99656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4CC6B9-160B-492A-83CE-32A18223C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94715"/>
              </p:ext>
            </p:extLst>
          </p:nvPr>
        </p:nvGraphicFramePr>
        <p:xfrm>
          <a:off x="388024" y="3278217"/>
          <a:ext cx="3736500" cy="297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50">
                  <a:extLst>
                    <a:ext uri="{9D8B030D-6E8A-4147-A177-3AD203B41FA5}">
                      <a16:colId xmlns:a16="http://schemas.microsoft.com/office/drawing/2014/main" val="2140758160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81727192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206474575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929606368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62390017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755642267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71468466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03671702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51759820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4098865189"/>
                    </a:ext>
                  </a:extLst>
                </a:gridCol>
              </a:tblGrid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1316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08413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86920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352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68418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10791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2201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99656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5C7669-9993-49FF-9E27-AAEA495B7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34392"/>
              </p:ext>
            </p:extLst>
          </p:nvPr>
        </p:nvGraphicFramePr>
        <p:xfrm>
          <a:off x="4124524" y="3278217"/>
          <a:ext cx="3736500" cy="297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50">
                  <a:extLst>
                    <a:ext uri="{9D8B030D-6E8A-4147-A177-3AD203B41FA5}">
                      <a16:colId xmlns:a16="http://schemas.microsoft.com/office/drawing/2014/main" val="2140758160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81727192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206474575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929606368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62390017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755642267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71468466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03671702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51759820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4098865189"/>
                    </a:ext>
                  </a:extLst>
                </a:gridCol>
              </a:tblGrid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1316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08413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86920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352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68418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10791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2201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9965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22FB44-598B-47B0-BD4B-60B170503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04263"/>
              </p:ext>
            </p:extLst>
          </p:nvPr>
        </p:nvGraphicFramePr>
        <p:xfrm>
          <a:off x="7861024" y="3278217"/>
          <a:ext cx="3736500" cy="297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50">
                  <a:extLst>
                    <a:ext uri="{9D8B030D-6E8A-4147-A177-3AD203B41FA5}">
                      <a16:colId xmlns:a16="http://schemas.microsoft.com/office/drawing/2014/main" val="2140758160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81727192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206474575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929606368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623900173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755642267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71468466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203671702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1517598201"/>
                    </a:ext>
                  </a:extLst>
                </a:gridCol>
                <a:gridCol w="373650">
                  <a:extLst>
                    <a:ext uri="{9D8B030D-6E8A-4147-A177-3AD203B41FA5}">
                      <a16:colId xmlns:a16="http://schemas.microsoft.com/office/drawing/2014/main" val="4098865189"/>
                    </a:ext>
                  </a:extLst>
                </a:gridCol>
              </a:tblGrid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1316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08413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86920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93523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684187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10791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722014"/>
                  </a:ext>
                </a:extLst>
              </a:tr>
              <a:tr h="3721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99656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B43D3E0-25D6-4039-A347-51837049346E}"/>
              </a:ext>
            </a:extLst>
          </p:cNvPr>
          <p:cNvSpPr/>
          <p:nvPr/>
        </p:nvSpPr>
        <p:spPr>
          <a:xfrm>
            <a:off x="388024" y="6255057"/>
            <a:ext cx="112094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many squares does it take to finish the first Greek pattern?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6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grid paper">
            <a:extLst>
              <a:ext uri="{FF2B5EF4-FFF2-40B4-BE49-F238E27FC236}">
                <a16:creationId xmlns:a16="http://schemas.microsoft.com/office/drawing/2014/main" id="{C6E9B4C7-EB5A-4410-8EBB-80B662674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2269" r="2660" b="4114"/>
          <a:stretch/>
        </p:blipFill>
        <p:spPr bwMode="auto">
          <a:xfrm>
            <a:off x="0" y="0"/>
            <a:ext cx="821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D224D9-0EFF-475A-B19F-374ED3C70D82}"/>
              </a:ext>
            </a:extLst>
          </p:cNvPr>
          <p:cNvSpPr/>
          <p:nvPr/>
        </p:nvSpPr>
        <p:spPr>
          <a:xfrm>
            <a:off x="8226972" y="233863"/>
            <a:ext cx="379373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GREEK PATTERNS</a:t>
            </a:r>
          </a:p>
          <a:p>
            <a:pPr algn="ctr"/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Try making a more complicated</a:t>
            </a:r>
          </a:p>
          <a:p>
            <a:pPr algn="ctr"/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symmetrical, repeating pattern.</a:t>
            </a:r>
          </a:p>
          <a:p>
            <a:pPr algn="ctr"/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copy one from the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 sheet if you would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 to or use the same idea.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800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FF7612BB-29AD-42DE-9CA1-1A88DAD6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12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Greek patterns">
            <a:extLst>
              <a:ext uri="{FF2B5EF4-FFF2-40B4-BE49-F238E27FC236}">
                <a16:creationId xmlns:a16="http://schemas.microsoft.com/office/drawing/2014/main" id="{BEB5E45D-9E0D-4F75-9656-F8695C87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49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Image result for Greek patterns">
            <a:extLst>
              <a:ext uri="{FF2B5EF4-FFF2-40B4-BE49-F238E27FC236}">
                <a16:creationId xmlns:a16="http://schemas.microsoft.com/office/drawing/2014/main" id="{354F0E21-2B07-4A06-BB20-B9A91B66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4" t="9357"/>
          <a:stretch/>
        </p:blipFill>
        <p:spPr bwMode="auto">
          <a:xfrm>
            <a:off x="296779" y="0"/>
            <a:ext cx="3537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4FCB21-A75A-422B-9EA2-9486201AF736}"/>
              </a:ext>
            </a:extLst>
          </p:cNvPr>
          <p:cNvSpPr/>
          <p:nvPr/>
        </p:nvSpPr>
        <p:spPr>
          <a:xfrm>
            <a:off x="152400" y="4034589"/>
            <a:ext cx="385011" cy="282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AD6B52-CA9D-4AD1-ADBE-F63047BBFA49}"/>
              </a:ext>
            </a:extLst>
          </p:cNvPr>
          <p:cNvSpPr/>
          <p:nvPr/>
        </p:nvSpPr>
        <p:spPr>
          <a:xfrm>
            <a:off x="3007895" y="4034589"/>
            <a:ext cx="906379" cy="282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52" name="Picture 12" descr="Related image">
            <a:extLst>
              <a:ext uri="{FF2B5EF4-FFF2-40B4-BE49-F238E27FC236}">
                <a16:creationId xmlns:a16="http://schemas.microsoft.com/office/drawing/2014/main" id="{EFE77476-6FC0-419D-94C7-3D2F634CD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8"/>
          <a:stretch/>
        </p:blipFill>
        <p:spPr bwMode="auto">
          <a:xfrm>
            <a:off x="3978441" y="144379"/>
            <a:ext cx="8005011" cy="65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7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er">
            <a:extLst>
              <a:ext uri="{FF2B5EF4-FFF2-40B4-BE49-F238E27FC236}">
                <a16:creationId xmlns:a16="http://schemas.microsoft.com/office/drawing/2014/main" id="{AC4F20C6-49F6-44EC-A2EF-973872618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8" r="12645"/>
          <a:stretch/>
        </p:blipFill>
        <p:spPr bwMode="auto">
          <a:xfrm>
            <a:off x="3683427" y="128337"/>
            <a:ext cx="4125686" cy="56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210BF6-9076-43FF-AAF6-868C97893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73000" detail="1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128337"/>
            <a:ext cx="4003508" cy="56966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E75769-9F8A-4697-A7FD-19AE4AC132A8}"/>
              </a:ext>
            </a:extLst>
          </p:cNvPr>
          <p:cNvSpPr/>
          <p:nvPr/>
        </p:nvSpPr>
        <p:spPr>
          <a:xfrm>
            <a:off x="3683427" y="5776843"/>
            <a:ext cx="41256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5512B-F769-45EC-BF6E-7E0358D9E232}"/>
              </a:ext>
            </a:extLst>
          </p:cNvPr>
          <p:cNvSpPr/>
          <p:nvPr/>
        </p:nvSpPr>
        <p:spPr>
          <a:xfrm>
            <a:off x="7924801" y="5796153"/>
            <a:ext cx="4003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A8AE8-76E9-4F6D-917F-C15AE709DAC3}"/>
              </a:ext>
            </a:extLst>
          </p:cNvPr>
          <p:cNvSpPr/>
          <p:nvPr/>
        </p:nvSpPr>
        <p:spPr>
          <a:xfrm>
            <a:off x="263691" y="250812"/>
            <a:ext cx="348082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Poets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Storytellers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Writers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Authors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Performers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" name="Picture 4" descr="Hand Drawn Flowers Brushes | 24PSD - Clipart library - Clipart library">
            <a:extLst>
              <a:ext uri="{FF2B5EF4-FFF2-40B4-BE49-F238E27FC236}">
                <a16:creationId xmlns:a16="http://schemas.microsoft.com/office/drawing/2014/main" id="{CBD072AB-2841-4B16-9180-B48781E2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373">
            <a:off x="936152" y="4426777"/>
            <a:ext cx="1759803" cy="21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55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86C6CAD4-60D1-4800-A1B5-F3ADE6F32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 b="1872"/>
          <a:stretch/>
        </p:blipFill>
        <p:spPr bwMode="auto">
          <a:xfrm>
            <a:off x="0" y="64168"/>
            <a:ext cx="12192000" cy="66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8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greek drawings for kids">
            <a:extLst>
              <a:ext uri="{FF2B5EF4-FFF2-40B4-BE49-F238E27FC236}">
                <a16:creationId xmlns:a16="http://schemas.microsoft.com/office/drawing/2014/main" id="{7A584220-3DED-4FFB-9850-647E26FF8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1064" r="3356" b="-1064"/>
          <a:stretch/>
        </p:blipFill>
        <p:spPr bwMode="auto">
          <a:xfrm>
            <a:off x="56147" y="80211"/>
            <a:ext cx="12135853" cy="67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01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Related image">
            <a:extLst>
              <a:ext uri="{FF2B5EF4-FFF2-40B4-BE49-F238E27FC236}">
                <a16:creationId xmlns:a16="http://schemas.microsoft.com/office/drawing/2014/main" id="{5E976D15-D5C8-4005-A854-E79AE1B11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5" t="10409" r="1448" b="11579"/>
          <a:stretch/>
        </p:blipFill>
        <p:spPr bwMode="auto">
          <a:xfrm>
            <a:off x="5382126" y="168441"/>
            <a:ext cx="6633411" cy="6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Related image">
            <a:extLst>
              <a:ext uri="{FF2B5EF4-FFF2-40B4-BE49-F238E27FC236}">
                <a16:creationId xmlns:a16="http://schemas.microsoft.com/office/drawing/2014/main" id="{5631E393-2129-4991-828B-A6CA4CD20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2" t="3626" r="3224" b="1520"/>
          <a:stretch/>
        </p:blipFill>
        <p:spPr bwMode="auto">
          <a:xfrm>
            <a:off x="96253" y="192504"/>
            <a:ext cx="5181600" cy="6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97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elated image">
            <a:extLst>
              <a:ext uri="{FF2B5EF4-FFF2-40B4-BE49-F238E27FC236}">
                <a16:creationId xmlns:a16="http://schemas.microsoft.com/office/drawing/2014/main" id="{5631E393-2129-4991-828B-A6CA4CD20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2" t="3626" r="27011" b="1520"/>
          <a:stretch/>
        </p:blipFill>
        <p:spPr bwMode="auto">
          <a:xfrm>
            <a:off x="96253" y="192504"/>
            <a:ext cx="2608036" cy="6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ncient greek urn colouring sheet">
            <a:extLst>
              <a:ext uri="{FF2B5EF4-FFF2-40B4-BE49-F238E27FC236}">
                <a16:creationId xmlns:a16="http://schemas.microsoft.com/office/drawing/2014/main" id="{2BAF1733-2C44-42CA-8847-02F239FD3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9468" r="45455" b="6231"/>
          <a:stretch/>
        </p:blipFill>
        <p:spPr bwMode="auto">
          <a:xfrm>
            <a:off x="6399264" y="192504"/>
            <a:ext cx="2705825" cy="639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20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greek drawings for kids">
            <a:extLst>
              <a:ext uri="{FF2B5EF4-FFF2-40B4-BE49-F238E27FC236}">
                <a16:creationId xmlns:a16="http://schemas.microsoft.com/office/drawing/2014/main" id="{010C4D27-8A64-4956-810E-AD81A8DE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" y="88232"/>
            <a:ext cx="12031578" cy="67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00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2.wp.com/www.shoorayner.com/wp-images/uploads/2018/05/Hoplite-helmet-side.jpg?resize=625%2C214">
            <a:extLst>
              <a:ext uri="{FF2B5EF4-FFF2-40B4-BE49-F238E27FC236}">
                <a16:creationId xmlns:a16="http://schemas.microsoft.com/office/drawing/2014/main" id="{63CEEE32-B186-4691-B809-B0D941613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3537"/>
            <a:ext cx="12087725" cy="3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0.wp.com/www.shoorayner.com/wp-images/uploads/2018/05/Medusa.jpg?resize=625%2C458">
            <a:extLst>
              <a:ext uri="{FF2B5EF4-FFF2-40B4-BE49-F238E27FC236}">
                <a16:creationId xmlns:a16="http://schemas.microsoft.com/office/drawing/2014/main" id="{EEBB42EC-BFAC-4331-8F6F-DFC4D74F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05" y="0"/>
            <a:ext cx="6665495" cy="3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i2.wp.com/www.shoorayner.com/wp-images/uploads/2018/05/Amphora.png?resize=625%2C231">
            <a:extLst>
              <a:ext uri="{FF2B5EF4-FFF2-40B4-BE49-F238E27FC236}">
                <a16:creationId xmlns:a16="http://schemas.microsoft.com/office/drawing/2014/main" id="{EDDF634B-C612-49F3-801F-B1C617EC6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t="7075" r="1764" b="4322"/>
          <a:stretch/>
        </p:blipFill>
        <p:spPr bwMode="auto">
          <a:xfrm>
            <a:off x="144379" y="88233"/>
            <a:ext cx="5518484" cy="35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75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greek drawings for kids">
            <a:extLst>
              <a:ext uri="{FF2B5EF4-FFF2-40B4-BE49-F238E27FC236}">
                <a16:creationId xmlns:a16="http://schemas.microsoft.com/office/drawing/2014/main" id="{49821573-2C00-4874-A13D-F4011826B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22"/>
          <a:stretch/>
        </p:blipFill>
        <p:spPr bwMode="auto">
          <a:xfrm>
            <a:off x="304800" y="250371"/>
            <a:ext cx="5791200" cy="65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greek drawings for kids">
            <a:extLst>
              <a:ext uri="{FF2B5EF4-FFF2-40B4-BE49-F238E27FC236}">
                <a16:creationId xmlns:a16="http://schemas.microsoft.com/office/drawing/2014/main" id="{F356C58D-2FFA-4392-A2DC-8656012B8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22"/>
          <a:stretch/>
        </p:blipFill>
        <p:spPr bwMode="auto">
          <a:xfrm>
            <a:off x="6096001" y="250371"/>
            <a:ext cx="5791199" cy="65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4544D3-F0AC-4F50-9CBE-027B46055A9C}"/>
              </a:ext>
            </a:extLst>
          </p:cNvPr>
          <p:cNvSpPr/>
          <p:nvPr/>
        </p:nvSpPr>
        <p:spPr>
          <a:xfrm>
            <a:off x="5453743" y="6281057"/>
            <a:ext cx="751114" cy="504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D5C92-D39A-4FC8-A550-6B62207E8EC8}"/>
              </a:ext>
            </a:extLst>
          </p:cNvPr>
          <p:cNvSpPr/>
          <p:nvPr/>
        </p:nvSpPr>
        <p:spPr>
          <a:xfrm>
            <a:off x="11419114" y="6250404"/>
            <a:ext cx="751114" cy="504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65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>
            <a:extLst>
              <a:ext uri="{FF2B5EF4-FFF2-40B4-BE49-F238E27FC236}">
                <a16:creationId xmlns:a16="http://schemas.microsoft.com/office/drawing/2014/main" id="{B8430C5D-5080-443D-8591-DB4F86AA8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1" y="-1"/>
            <a:ext cx="5793206" cy="67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lated image">
            <a:extLst>
              <a:ext uri="{FF2B5EF4-FFF2-40B4-BE49-F238E27FC236}">
                <a16:creationId xmlns:a16="http://schemas.microsoft.com/office/drawing/2014/main" id="{57142C2F-B1AF-49F9-A21A-1BC341236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80211"/>
            <a:ext cx="5969669" cy="66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94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greek drawings for kids">
            <a:extLst>
              <a:ext uri="{FF2B5EF4-FFF2-40B4-BE49-F238E27FC236}">
                <a16:creationId xmlns:a16="http://schemas.microsoft.com/office/drawing/2014/main" id="{E77D7517-95E6-4B68-8B46-89E5503F8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6940" r="1633" b="13368"/>
          <a:stretch/>
        </p:blipFill>
        <p:spPr bwMode="auto">
          <a:xfrm>
            <a:off x="360947" y="96252"/>
            <a:ext cx="11438022" cy="665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5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51CYsqcvVfL.jpg">
            <a:extLst>
              <a:ext uri="{FF2B5EF4-FFF2-40B4-BE49-F238E27FC236}">
                <a16:creationId xmlns:a16="http://schemas.microsoft.com/office/drawing/2014/main" id="{E14073B2-6BF3-4833-92A0-3E3754F43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0" y="-1"/>
            <a:ext cx="4527755" cy="67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81T5pMcWWrL.jpg">
            <a:extLst>
              <a:ext uri="{FF2B5EF4-FFF2-40B4-BE49-F238E27FC236}">
                <a16:creationId xmlns:a16="http://schemas.microsoft.com/office/drawing/2014/main" id="{5512FAF8-86B0-488D-922A-38AD1F6C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8064" r="5690" b="4409"/>
          <a:stretch/>
        </p:blipFill>
        <p:spPr bwMode="auto">
          <a:xfrm>
            <a:off x="4579374" y="-1"/>
            <a:ext cx="7612626" cy="68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9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s-na.ssl-images-amazon.com/images/I/81T5pMcWWrL.jpg">
            <a:extLst>
              <a:ext uri="{FF2B5EF4-FFF2-40B4-BE49-F238E27FC236}">
                <a16:creationId xmlns:a16="http://schemas.microsoft.com/office/drawing/2014/main" id="{FAD6926D-7E1B-40E2-8630-CD310F5EA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054" r="6512" b="65209"/>
          <a:stretch/>
        </p:blipFill>
        <p:spPr bwMode="auto">
          <a:xfrm>
            <a:off x="83805" y="77821"/>
            <a:ext cx="12036860" cy="65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8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ages-na.ssl-images-amazon.com/images/I/81T5pMcWWrL.jpg">
            <a:extLst>
              <a:ext uri="{FF2B5EF4-FFF2-40B4-BE49-F238E27FC236}">
                <a16:creationId xmlns:a16="http://schemas.microsoft.com/office/drawing/2014/main" id="{B59773EF-0488-4255-9125-FCF2FC11C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34915" r="5690" b="4409"/>
          <a:stretch/>
        </p:blipFill>
        <p:spPr bwMode="auto">
          <a:xfrm>
            <a:off x="0" y="194553"/>
            <a:ext cx="12192000" cy="65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5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-na.ssl-images-amazon.com/images/I/81-HonALajL.jpg">
            <a:extLst>
              <a:ext uri="{FF2B5EF4-FFF2-40B4-BE49-F238E27FC236}">
                <a16:creationId xmlns:a16="http://schemas.microsoft.com/office/drawing/2014/main" id="{DD0A01FA-C3BC-4151-AC44-854DA4F6E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3020" r="6071" b="8931"/>
          <a:stretch/>
        </p:blipFill>
        <p:spPr bwMode="auto">
          <a:xfrm>
            <a:off x="155277" y="126521"/>
            <a:ext cx="5561162" cy="668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s-na.ssl-images-amazon.com/images/I/81fLH9k%2BeaL.jpg">
            <a:extLst>
              <a:ext uri="{FF2B5EF4-FFF2-40B4-BE49-F238E27FC236}">
                <a16:creationId xmlns:a16="http://schemas.microsoft.com/office/drawing/2014/main" id="{C87FDBDD-03AF-40B2-81BD-3301D2388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9183" r="6283" b="9728"/>
          <a:stretch/>
        </p:blipFill>
        <p:spPr bwMode="auto">
          <a:xfrm>
            <a:off x="6095999" y="126521"/>
            <a:ext cx="5871713" cy="66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1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-na.ssl-images-amazon.com/images/I/81-HonALajL.jpg">
            <a:extLst>
              <a:ext uri="{FF2B5EF4-FFF2-40B4-BE49-F238E27FC236}">
                <a16:creationId xmlns:a16="http://schemas.microsoft.com/office/drawing/2014/main" id="{BF541DDA-D430-42B4-BC87-4209F0F5D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8786" r="7086" b="50969"/>
          <a:stretch/>
        </p:blipFill>
        <p:spPr bwMode="auto">
          <a:xfrm>
            <a:off x="87183" y="97275"/>
            <a:ext cx="11975115" cy="659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6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s-na.ssl-images-amazon.com/images/I/81-HonALajL.jpg">
            <a:extLst>
              <a:ext uri="{FF2B5EF4-FFF2-40B4-BE49-F238E27FC236}">
                <a16:creationId xmlns:a16="http://schemas.microsoft.com/office/drawing/2014/main" id="{DC14F1C7-7850-41D8-80E9-2C02DCE42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49032" r="6071" b="8931"/>
          <a:stretch/>
        </p:blipFill>
        <p:spPr bwMode="auto">
          <a:xfrm>
            <a:off x="155276" y="136186"/>
            <a:ext cx="11955660" cy="67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6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378</Words>
  <Application>Microsoft Office PowerPoint</Application>
  <PresentationFormat>Widescreen</PresentationFormat>
  <Paragraphs>214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Merriweather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Webb</dc:creator>
  <cp:lastModifiedBy>Dave Webb</cp:lastModifiedBy>
  <cp:revision>27</cp:revision>
  <cp:lastPrinted>2019-02-14T11:29:09Z</cp:lastPrinted>
  <dcterms:created xsi:type="dcterms:W3CDTF">2019-02-04T18:34:37Z</dcterms:created>
  <dcterms:modified xsi:type="dcterms:W3CDTF">2019-02-15T15:21:13Z</dcterms:modified>
</cp:coreProperties>
</file>