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521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6B25-8364-40D2-8255-5B92513A4E50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21B942B7-B882-42A0-B375-E5514DDE8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419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6B25-8364-40D2-8255-5B92513A4E50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21B942B7-B882-42A0-B375-E5514DDE8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516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6B25-8364-40D2-8255-5B92513A4E50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21B942B7-B882-42A0-B375-E5514DDE8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586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6B25-8364-40D2-8255-5B92513A4E50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1B942B7-B882-42A0-B375-E5514DDE8744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0099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6B25-8364-40D2-8255-5B92513A4E50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1B942B7-B882-42A0-B375-E5514DDE8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436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6B25-8364-40D2-8255-5B92513A4E50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42B7-B882-42A0-B375-E5514DDE8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392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6B25-8364-40D2-8255-5B92513A4E50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42B7-B882-42A0-B375-E5514DDE8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478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6B25-8364-40D2-8255-5B92513A4E50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42B7-B882-42A0-B375-E5514DDE8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83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1526B25-8364-40D2-8255-5B92513A4E50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1B942B7-B882-42A0-B375-E5514DDE8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798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6B25-8364-40D2-8255-5B92513A4E50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42B7-B882-42A0-B375-E5514DDE8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56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6B25-8364-40D2-8255-5B92513A4E50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21B942B7-B882-42A0-B375-E5514DDE8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852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6B25-8364-40D2-8255-5B92513A4E50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42B7-B882-42A0-B375-E5514DDE8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314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6B25-8364-40D2-8255-5B92513A4E50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42B7-B882-42A0-B375-E5514DDE8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341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6B25-8364-40D2-8255-5B92513A4E50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42B7-B882-42A0-B375-E5514DDE8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107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6B25-8364-40D2-8255-5B92513A4E50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42B7-B882-42A0-B375-E5514DDE8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619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6B25-8364-40D2-8255-5B92513A4E50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42B7-B882-42A0-B375-E5514DDE8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017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6B25-8364-40D2-8255-5B92513A4E50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42B7-B882-42A0-B375-E5514DDE8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056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26B25-8364-40D2-8255-5B92513A4E50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942B7-B882-42A0-B375-E5514DDE8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9558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228572-0233-4075-82B2-31E83D5D6432}"/>
              </a:ext>
            </a:extLst>
          </p:cNvPr>
          <p:cNvSpPr/>
          <p:nvPr/>
        </p:nvSpPr>
        <p:spPr>
          <a:xfrm>
            <a:off x="10586300" y="657768"/>
            <a:ext cx="16056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WVCA</a:t>
            </a:r>
          </a:p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2020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039A6A0-EC38-46F0-9CE6-BBF46CA86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89" y="1257932"/>
            <a:ext cx="10034834" cy="495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9657A5F-4844-4F3C-B454-A7C083A9B11E}"/>
              </a:ext>
            </a:extLst>
          </p:cNvPr>
          <p:cNvSpPr/>
          <p:nvPr/>
        </p:nvSpPr>
        <p:spPr>
          <a:xfrm>
            <a:off x="278090" y="108904"/>
            <a:ext cx="1003483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BRITISH GARDEN BIRDS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8096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228572-0233-4075-82B2-31E83D5D6432}"/>
              </a:ext>
            </a:extLst>
          </p:cNvPr>
          <p:cNvSpPr/>
          <p:nvPr/>
        </p:nvSpPr>
        <p:spPr>
          <a:xfrm>
            <a:off x="10586300" y="657768"/>
            <a:ext cx="16056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WVCA</a:t>
            </a:r>
          </a:p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2020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A3F82654-3B08-4D99-A487-A56D85498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5" b="9923"/>
          <a:stretch/>
        </p:blipFill>
        <p:spPr bwMode="auto">
          <a:xfrm>
            <a:off x="364503" y="311085"/>
            <a:ext cx="9844726" cy="607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012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228572-0233-4075-82B2-31E83D5D6432}"/>
              </a:ext>
            </a:extLst>
          </p:cNvPr>
          <p:cNvSpPr/>
          <p:nvPr/>
        </p:nvSpPr>
        <p:spPr>
          <a:xfrm>
            <a:off x="10586300" y="657768"/>
            <a:ext cx="16056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WVCA</a:t>
            </a:r>
          </a:p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2020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6DA6B392-0CAA-4F31-ADC0-D87DC89961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3" t="18144" r="16158" b="16564"/>
          <a:stretch/>
        </p:blipFill>
        <p:spPr bwMode="auto">
          <a:xfrm>
            <a:off x="367644" y="329937"/>
            <a:ext cx="9888282" cy="569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448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228572-0233-4075-82B2-31E83D5D6432}"/>
              </a:ext>
            </a:extLst>
          </p:cNvPr>
          <p:cNvSpPr/>
          <p:nvPr/>
        </p:nvSpPr>
        <p:spPr>
          <a:xfrm>
            <a:off x="10586300" y="657768"/>
            <a:ext cx="16056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WVCA</a:t>
            </a:r>
          </a:p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2020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55DCA5D0-5EBC-41B7-8DAE-D35E4B189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43" y="271269"/>
            <a:ext cx="9998108" cy="618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117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228572-0233-4075-82B2-31E83D5D6432}"/>
              </a:ext>
            </a:extLst>
          </p:cNvPr>
          <p:cNvSpPr/>
          <p:nvPr/>
        </p:nvSpPr>
        <p:spPr>
          <a:xfrm>
            <a:off x="10586300" y="657768"/>
            <a:ext cx="16056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WVCA</a:t>
            </a:r>
          </a:p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2020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351C39ED-0718-4EE4-B12B-110EC31AA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94874" y="-1566421"/>
            <a:ext cx="6242901" cy="995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197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228572-0233-4075-82B2-31E83D5D6432}"/>
              </a:ext>
            </a:extLst>
          </p:cNvPr>
          <p:cNvSpPr/>
          <p:nvPr/>
        </p:nvSpPr>
        <p:spPr>
          <a:xfrm>
            <a:off x="10586300" y="657768"/>
            <a:ext cx="16056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WVCA</a:t>
            </a:r>
          </a:p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2020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5BFECF91-B062-4C8A-B63F-1286A643F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66" y="249811"/>
            <a:ext cx="9993704" cy="608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487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228572-0233-4075-82B2-31E83D5D6432}"/>
              </a:ext>
            </a:extLst>
          </p:cNvPr>
          <p:cNvSpPr/>
          <p:nvPr/>
        </p:nvSpPr>
        <p:spPr>
          <a:xfrm>
            <a:off x="10586300" y="657768"/>
            <a:ext cx="16056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WVCA</a:t>
            </a:r>
          </a:p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2020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50E53DCA-BCD9-407E-B9ED-AB3C8395F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6" y="108408"/>
            <a:ext cx="10379974" cy="664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426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228572-0233-4075-82B2-31E83D5D6432}"/>
              </a:ext>
            </a:extLst>
          </p:cNvPr>
          <p:cNvSpPr/>
          <p:nvPr/>
        </p:nvSpPr>
        <p:spPr>
          <a:xfrm>
            <a:off x="10586300" y="657768"/>
            <a:ext cx="16056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WVCA</a:t>
            </a:r>
          </a:p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2020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97C235BC-AF69-4DAC-BE74-38A234F4F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38" y="207389"/>
            <a:ext cx="10048613" cy="622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978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228572-0233-4075-82B2-31E83D5D6432}"/>
              </a:ext>
            </a:extLst>
          </p:cNvPr>
          <p:cNvSpPr/>
          <p:nvPr/>
        </p:nvSpPr>
        <p:spPr>
          <a:xfrm>
            <a:off x="10586300" y="657768"/>
            <a:ext cx="16056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WVCA</a:t>
            </a:r>
          </a:p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2020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5436DA58-75E9-499E-BA62-0209A826DE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8" t="7286" r="10773" b="4605"/>
          <a:stretch/>
        </p:blipFill>
        <p:spPr bwMode="auto">
          <a:xfrm>
            <a:off x="339365" y="254524"/>
            <a:ext cx="9935851" cy="604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525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228572-0233-4075-82B2-31E83D5D6432}"/>
              </a:ext>
            </a:extLst>
          </p:cNvPr>
          <p:cNvSpPr/>
          <p:nvPr/>
        </p:nvSpPr>
        <p:spPr>
          <a:xfrm>
            <a:off x="10586300" y="657768"/>
            <a:ext cx="16056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WVCA</a:t>
            </a:r>
          </a:p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2020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7BED35E2-DBF7-4DBE-9558-3FAA65C7A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79" y="282804"/>
            <a:ext cx="9747315" cy="608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575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228572-0233-4075-82B2-31E83D5D6432}"/>
              </a:ext>
            </a:extLst>
          </p:cNvPr>
          <p:cNvSpPr/>
          <p:nvPr/>
        </p:nvSpPr>
        <p:spPr>
          <a:xfrm>
            <a:off x="10586300" y="657768"/>
            <a:ext cx="16056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WVCA</a:t>
            </a:r>
          </a:p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2020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64FA67AD-1D88-4EF0-8D1D-67D7EC6E9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62" y="352425"/>
            <a:ext cx="9857393" cy="604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00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228572-0233-4075-82B2-31E83D5D6432}"/>
              </a:ext>
            </a:extLst>
          </p:cNvPr>
          <p:cNvSpPr/>
          <p:nvPr/>
        </p:nvSpPr>
        <p:spPr>
          <a:xfrm>
            <a:off x="10586300" y="657768"/>
            <a:ext cx="16056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WVCA</a:t>
            </a:r>
          </a:p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2020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7C61341-0EA1-4DCC-BEA2-7ED719201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37" y="296944"/>
            <a:ext cx="9929567" cy="558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05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228572-0233-4075-82B2-31E83D5D6432}"/>
              </a:ext>
            </a:extLst>
          </p:cNvPr>
          <p:cNvSpPr/>
          <p:nvPr/>
        </p:nvSpPr>
        <p:spPr>
          <a:xfrm>
            <a:off x="10586300" y="657768"/>
            <a:ext cx="16056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WVCA</a:t>
            </a:r>
          </a:p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2020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7BFF2B17-76B6-4549-B5CE-33030CD11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29" y="343194"/>
            <a:ext cx="9866527" cy="602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634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228572-0233-4075-82B2-31E83D5D6432}"/>
              </a:ext>
            </a:extLst>
          </p:cNvPr>
          <p:cNvSpPr/>
          <p:nvPr/>
        </p:nvSpPr>
        <p:spPr>
          <a:xfrm>
            <a:off x="10586300" y="657768"/>
            <a:ext cx="16056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WVCA</a:t>
            </a:r>
          </a:p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2020</a:t>
            </a:r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id="{7D6A0EF5-B167-4247-81AC-3AC85B16C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54" y="207389"/>
            <a:ext cx="10237918" cy="644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098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228572-0233-4075-82B2-31E83D5D6432}"/>
              </a:ext>
            </a:extLst>
          </p:cNvPr>
          <p:cNvSpPr/>
          <p:nvPr/>
        </p:nvSpPr>
        <p:spPr>
          <a:xfrm>
            <a:off x="10586300" y="657768"/>
            <a:ext cx="16056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WVCA</a:t>
            </a:r>
          </a:p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2020</a:t>
            </a:r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AC63B906-0FCD-40FA-867B-66760B58B4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7" b="12645"/>
          <a:stretch/>
        </p:blipFill>
        <p:spPr bwMode="auto">
          <a:xfrm>
            <a:off x="362932" y="301657"/>
            <a:ext cx="9836870" cy="601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225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228572-0233-4075-82B2-31E83D5D6432}"/>
              </a:ext>
            </a:extLst>
          </p:cNvPr>
          <p:cNvSpPr/>
          <p:nvPr/>
        </p:nvSpPr>
        <p:spPr>
          <a:xfrm>
            <a:off x="10586300" y="657768"/>
            <a:ext cx="16056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WVCA</a:t>
            </a:r>
          </a:p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2020</a:t>
            </a: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44C45BDE-0E18-4FB5-9806-248DCAB47B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1" b="14502"/>
          <a:stretch/>
        </p:blipFill>
        <p:spPr bwMode="auto">
          <a:xfrm>
            <a:off x="312098" y="273378"/>
            <a:ext cx="9963117" cy="617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526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228572-0233-4075-82B2-31E83D5D6432}"/>
              </a:ext>
            </a:extLst>
          </p:cNvPr>
          <p:cNvSpPr/>
          <p:nvPr/>
        </p:nvSpPr>
        <p:spPr>
          <a:xfrm>
            <a:off x="10586300" y="657768"/>
            <a:ext cx="16056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WVCA</a:t>
            </a:r>
          </a:p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2020</a:t>
            </a: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A2DF4C8B-7163-43AF-B3FE-13887C296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97" y="289187"/>
            <a:ext cx="9869766" cy="614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21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228572-0233-4075-82B2-31E83D5D6432}"/>
              </a:ext>
            </a:extLst>
          </p:cNvPr>
          <p:cNvSpPr/>
          <p:nvPr/>
        </p:nvSpPr>
        <p:spPr>
          <a:xfrm>
            <a:off x="10586300" y="657768"/>
            <a:ext cx="16056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WVCA</a:t>
            </a:r>
          </a:p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2020</a:t>
            </a: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03D101F1-878A-49AE-99B5-67D53E173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1" y="158147"/>
            <a:ext cx="10077663" cy="620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069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228572-0233-4075-82B2-31E83D5D6432}"/>
              </a:ext>
            </a:extLst>
          </p:cNvPr>
          <p:cNvSpPr/>
          <p:nvPr/>
        </p:nvSpPr>
        <p:spPr>
          <a:xfrm>
            <a:off x="10586300" y="657768"/>
            <a:ext cx="16056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WVCA</a:t>
            </a:r>
          </a:p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2020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0A0842B-D9DF-4A0A-93F0-CB1C720B02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7" b="15602"/>
          <a:stretch/>
        </p:blipFill>
        <p:spPr bwMode="auto">
          <a:xfrm>
            <a:off x="294538" y="282805"/>
            <a:ext cx="10008960" cy="573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465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228572-0233-4075-82B2-31E83D5D6432}"/>
              </a:ext>
            </a:extLst>
          </p:cNvPr>
          <p:cNvSpPr/>
          <p:nvPr/>
        </p:nvSpPr>
        <p:spPr>
          <a:xfrm>
            <a:off x="10586300" y="657768"/>
            <a:ext cx="16056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WVCA</a:t>
            </a:r>
          </a:p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2020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7A26957-4D5B-4F9F-8F5E-B8370792B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8" y="266700"/>
            <a:ext cx="9439373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CB8A88E-2C91-4C7E-B779-6E926AFB30FC}"/>
              </a:ext>
            </a:extLst>
          </p:cNvPr>
          <p:cNvSpPr/>
          <p:nvPr/>
        </p:nvSpPr>
        <p:spPr>
          <a:xfrm>
            <a:off x="10268338" y="3099310"/>
            <a:ext cx="1308371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</a:t>
            </a:r>
            <a:endParaRPr lang="en-US" sz="20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155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228572-0233-4075-82B2-31E83D5D6432}"/>
              </a:ext>
            </a:extLst>
          </p:cNvPr>
          <p:cNvSpPr/>
          <p:nvPr/>
        </p:nvSpPr>
        <p:spPr>
          <a:xfrm>
            <a:off x="10586300" y="657768"/>
            <a:ext cx="16056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WVCA</a:t>
            </a:r>
          </a:p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2020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128343C-9546-4A3F-AE8C-4668530F4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3" y="291445"/>
            <a:ext cx="9886655" cy="60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699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228572-0233-4075-82B2-31E83D5D6432}"/>
              </a:ext>
            </a:extLst>
          </p:cNvPr>
          <p:cNvSpPr/>
          <p:nvPr/>
        </p:nvSpPr>
        <p:spPr>
          <a:xfrm>
            <a:off x="10586300" y="657768"/>
            <a:ext cx="16056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WVCA</a:t>
            </a:r>
          </a:p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2020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7980EBB-423E-4899-8B61-219973D263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5" b="8112"/>
          <a:stretch/>
        </p:blipFill>
        <p:spPr bwMode="auto">
          <a:xfrm>
            <a:off x="326795" y="320511"/>
            <a:ext cx="9882434" cy="606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88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228572-0233-4075-82B2-31E83D5D6432}"/>
              </a:ext>
            </a:extLst>
          </p:cNvPr>
          <p:cNvSpPr/>
          <p:nvPr/>
        </p:nvSpPr>
        <p:spPr>
          <a:xfrm>
            <a:off x="10586300" y="657768"/>
            <a:ext cx="16056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WVCA</a:t>
            </a:r>
          </a:p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2020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EC8CE58-AE23-4571-8B63-06B2B8544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95" y="237536"/>
            <a:ext cx="9906000" cy="606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714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228572-0233-4075-82B2-31E83D5D6432}"/>
              </a:ext>
            </a:extLst>
          </p:cNvPr>
          <p:cNvSpPr/>
          <p:nvPr/>
        </p:nvSpPr>
        <p:spPr>
          <a:xfrm>
            <a:off x="10586300" y="657768"/>
            <a:ext cx="16056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WVCA</a:t>
            </a:r>
          </a:p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2020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62AC1D98-A890-4314-B2AB-FA6A828F21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1"/>
          <a:stretch/>
        </p:blipFill>
        <p:spPr bwMode="auto">
          <a:xfrm>
            <a:off x="217209" y="224135"/>
            <a:ext cx="10114568" cy="620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019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228572-0233-4075-82B2-31E83D5D6432}"/>
              </a:ext>
            </a:extLst>
          </p:cNvPr>
          <p:cNvSpPr/>
          <p:nvPr/>
        </p:nvSpPr>
        <p:spPr>
          <a:xfrm>
            <a:off x="10586300" y="657768"/>
            <a:ext cx="16056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WVCA</a:t>
            </a:r>
          </a:p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2020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BD6E8C78-774E-49BE-BE91-C4B4844B04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1" b="5824"/>
          <a:stretch/>
        </p:blipFill>
        <p:spPr bwMode="auto">
          <a:xfrm>
            <a:off x="397791" y="358219"/>
            <a:ext cx="9878167" cy="496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F9506DA-2C8D-439E-BC02-3752DC21F3A6}"/>
              </a:ext>
            </a:extLst>
          </p:cNvPr>
          <p:cNvSpPr/>
          <p:nvPr/>
        </p:nvSpPr>
        <p:spPr>
          <a:xfrm>
            <a:off x="397790" y="5503145"/>
            <a:ext cx="98781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Jenny Wren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587591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167</TotalTime>
  <Words>56</Words>
  <Application>Microsoft Office PowerPoint</Application>
  <PresentationFormat>Widescreen</PresentationFormat>
  <Paragraphs>53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Trebuchet MS</vt:lpstr>
      <vt:lpstr>Berlin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Webb</dc:creator>
  <cp:lastModifiedBy>Dave Webb</cp:lastModifiedBy>
  <cp:revision>6</cp:revision>
  <dcterms:created xsi:type="dcterms:W3CDTF">2020-06-21T19:40:09Z</dcterms:created>
  <dcterms:modified xsi:type="dcterms:W3CDTF">2020-07-19T22:07:39Z</dcterms:modified>
</cp:coreProperties>
</file>